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Outfit Extra Bold"/>
      <p:regular r:id="rId12"/>
    </p:embeddedFont>
    <p:embeddedFont>
      <p:font typeface="Arimo"/>
      <p:regular r:id="rId13"/>
    </p:embeddedFont>
    <p:embeddedFont>
      <p:font typeface="Arimo"/>
      <p:regular r:id="rId14"/>
    </p:embeddedFont>
    <p:embeddedFont>
      <p:font typeface="Arimo"/>
      <p:regular r:id="rId15"/>
    </p:embeddedFont>
    <p:embeddedFont>
      <p:font typeface="Arimo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Gemini 2.5 Pro and Apple Partnership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Exploring the integration of Google's advanced AI model Gemini 2.5 Pro into Apple devices.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26670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Adza Rajasekhar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Gemini 2.5 Pro: Advanced AI Capabilities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2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732" y="239887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Advanced Reasoning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7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Excels in complex problem-solving, surpassing top AI benchmarks.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42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9732" y="38200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Coding Performance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7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Leads in coding tasks with a 63.8% score on SWE-Bench Verified.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42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97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Multimodal Inputs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7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Handles text, images, audio, and video seamlessly.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42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732" y="6662261"/>
            <a:ext cx="277665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Large Context Window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7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Processes up to 1 million tokens, with plans for 2 million.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4084"/>
            <a:ext cx="7557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Apple's AI Partnership Goals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564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434358"/>
            <a:ext cx="30816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Cutting-Edge AI Access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92477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 advanced AI without full in-house development.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33564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73008" y="3434358"/>
            <a:ext cx="3320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 Device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392477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 Siri and other AI functionalities.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33564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15111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Competitive Edge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392477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Stay ahead against rivals integrating AI tools.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042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530906" y="5182076"/>
            <a:ext cx="3082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Regulatory Compliance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67249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Partner with local firms to navigate market regulations.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7003" y="51042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194119" y="5182076"/>
            <a:ext cx="29375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New Revenue Streams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194119" y="567249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Potential subscriptions and licensing deals.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5469"/>
            <a:ext cx="106353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Benefits of Gemini Integration for Apple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12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Siri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0236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Handles complex queries with advanced reasoning.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121223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Advanced AI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5669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AI-powered image editing and smart notifications.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1212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Developer Tools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70236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Improved coding assistance attracts developers.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121223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User Experience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05669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Seamless multimodal and context-aware interactions.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326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Privacy &amp; Security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6021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Integration aligns with Apple’s privacy standards.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Partnership Status and Outlook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450783"/>
            <a:ext cx="30480" cy="5085636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69069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2493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528649"/>
            <a:ext cx="29100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Negotiations Ongoing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01906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Deal hoped by mid-2025, with Gemini AI integration planned.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075509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5260" y="38781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Beta Code Evidence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40388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iOS 18.4 beta shows Google AI options alongside OpenAI.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546032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Expected Launch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578870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Integration may debut in iOS 19 or later in 2025.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760012" y="6845141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65260" y="66477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7669411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Strategic Importance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7669411" y="717351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Apple diversifies AI partnerships to boost competitiveness.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2025-05-17T09:06:52Z</dcterms:created>
  <dcterms:modified xsi:type="dcterms:W3CDTF">2025-05-17T09:06:52Z</dcterms:modified>
</cp:coreProperties>
</file>